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mp4" ContentType="video/unknown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8" r:id="rId1"/>
    <p:sldMasterId id="2147483935" r:id="rId2"/>
    <p:sldMasterId id="2147483948" r:id="rId3"/>
    <p:sldMasterId id="2147483960" r:id="rId4"/>
    <p:sldMasterId id="2147483973" r:id="rId5"/>
    <p:sldMasterId id="2147483986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4" r:id="rId14"/>
    <p:sldId id="265" r:id="rId15"/>
    <p:sldId id="268" r:id="rId16"/>
    <p:sldId id="267" r:id="rId17"/>
    <p:sldId id="266" r:id="rId18"/>
    <p:sldId id="269" r:id="rId19"/>
    <p:sldId id="271" r:id="rId20"/>
    <p:sldId id="270" r:id="rId2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712" autoAdjust="0"/>
  </p:normalViewPr>
  <p:slideViewPr>
    <p:cSldViewPr snapToGrid="0" snapToObjects="1">
      <p:cViewPr varScale="1">
        <p:scale>
          <a:sx n="105" d="100"/>
          <a:sy n="105" d="100"/>
        </p:scale>
        <p:origin x="-1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7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Klik om de titelstijl van het model te bewerken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x-none" smtClean="0"/>
              <a:t>Sleep de afbeelding naar de tijdelijke aanduiding of klik op het pictogram als u een afbeelding wilt toevoegen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1" Type="http://schemas.openxmlformats.org/officeDocument/2006/relationships/slideLayout" Target="../slideLayouts/slideLayout59.xml"/><Relationship Id="rId2" Type="http://schemas.openxmlformats.org/officeDocument/2006/relationships/slideLayout" Target="../slideLayouts/slideLayout60.xml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x-none" smtClean="0"/>
              <a:t>Titelstijl van model bewerken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  <p:sldLayoutId id="21474839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Klik om de tekststijl van het model te bewerken</a:t>
            </a:r>
          </a:p>
          <a:p>
            <a:pPr lvl="1"/>
            <a:r>
              <a:rPr lang="x-none" smtClean="0"/>
              <a:t>Tweede niveau</a:t>
            </a:r>
          </a:p>
          <a:p>
            <a:pPr lvl="2"/>
            <a:r>
              <a:rPr lang="x-none" smtClean="0"/>
              <a:t>Derde niveau</a:t>
            </a:r>
          </a:p>
          <a:p>
            <a:pPr lvl="3"/>
            <a:r>
              <a:rPr lang="x-none" smtClean="0"/>
              <a:t>Vierde niveau</a:t>
            </a:r>
          </a:p>
          <a:p>
            <a:pPr lvl="4"/>
            <a:r>
              <a:rPr lang="x-none" smtClean="0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5D67A-7F3E-ED41-BDD7-B1B08716C922}" type="datetimeFigureOut">
              <a:rPr lang="nl-NL" smtClean="0"/>
              <a:t>27-10-2013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02425D-A7D3-3841-BF90-A4737E06173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4" Type="http://schemas.openxmlformats.org/officeDocument/2006/relationships/image" Target="../media/image5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4" Type="http://schemas.openxmlformats.org/officeDocument/2006/relationships/image" Target="../media/image3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7200" dirty="0" err="1" smtClean="0"/>
              <a:t>BrunchChurch</a:t>
            </a:r>
            <a:endParaRPr lang="nl-NL" sz="7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i="1" dirty="0">
                <a:solidFill>
                  <a:schemeClr val="tx1"/>
                </a:solidFill>
              </a:rPr>
              <a:t>Waarom ik godsdienst, religie haat, maar van Jezus hou!</a:t>
            </a:r>
            <a:endParaRPr lang="nl-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0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920519"/>
          </a:xfrm>
        </p:spPr>
        <p:txBody>
          <a:bodyPr/>
          <a:lstStyle/>
          <a:p>
            <a:r>
              <a:rPr lang="nl-NL" sz="3600" dirty="0"/>
              <a:t>Christelijke Vrijheid of </a:t>
            </a:r>
            <a:r>
              <a:rPr lang="nl-NL" sz="3600" dirty="0" err="1"/>
              <a:t>W</a:t>
            </a:r>
            <a:r>
              <a:rPr lang="nl-NL" sz="3600" smtClean="0"/>
              <a:t>etticisme</a:t>
            </a:r>
            <a:endParaRPr lang="nl-NL" sz="360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Tekst </a:t>
            </a:r>
            <a:r>
              <a:rPr lang="nl-NL" dirty="0" smtClean="0"/>
              <a:t>‘kerk’ door </a:t>
            </a:r>
            <a:r>
              <a:rPr lang="nl-NL" dirty="0" err="1" smtClean="0"/>
              <a:t>Leonie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2251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Autofit/>
          </a:bodyPr>
          <a:lstStyle/>
          <a:p>
            <a:r>
              <a:rPr lang="nl-NL" dirty="0" smtClean="0"/>
              <a:t>“Laat </a:t>
            </a:r>
            <a:r>
              <a:rPr lang="nl-NL" dirty="0"/>
              <a:t>het feest zijn in de huizen"</a:t>
            </a:r>
          </a:p>
        </p:txBody>
      </p:sp>
      <p:pic>
        <p:nvPicPr>
          <p:cNvPr id="4" name="Opwekking 553 - Laat het feest zijn in de huize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000" y="1215570"/>
            <a:ext cx="7015238" cy="526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29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Samenspraak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82330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Afsluiting en Gebed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43856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54062"/>
          </a:xfrm>
        </p:spPr>
        <p:txBody>
          <a:bodyPr>
            <a:noAutofit/>
          </a:bodyPr>
          <a:lstStyle/>
          <a:p>
            <a:r>
              <a:rPr lang="nl-NL" dirty="0"/>
              <a:t>Sela - Juicht / Hij is verheerlijkt</a:t>
            </a:r>
          </a:p>
        </p:txBody>
      </p:sp>
      <p:pic>
        <p:nvPicPr>
          <p:cNvPr id="4" name="Sela - Juicht _ Hij is verheerlijkt (CD_DVD Live in Utrech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75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8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sz="7200" dirty="0" err="1" smtClean="0"/>
              <a:t>BrunchChurch</a:t>
            </a:r>
            <a:endParaRPr lang="nl-NL" sz="7200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nl-NL" i="1" dirty="0">
                <a:solidFill>
                  <a:srgbClr val="000000"/>
                </a:solidFill>
              </a:rPr>
              <a:t>Waarom ik godsdienst, religie haat, maar van Jezus hou!</a:t>
            </a:r>
            <a:endParaRPr lang="nl-NL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76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827338"/>
            <a:ext cx="8229600" cy="1143000"/>
          </a:xfrm>
        </p:spPr>
        <p:txBody>
          <a:bodyPr>
            <a:noAutofit/>
          </a:bodyPr>
          <a:lstStyle/>
          <a:p>
            <a:r>
              <a:rPr lang="nl-NL" sz="7200" dirty="0" smtClean="0"/>
              <a:t>JESUS&gt;RELIGION</a:t>
            </a:r>
            <a:endParaRPr lang="nl-NL" sz="7200" dirty="0"/>
          </a:p>
        </p:txBody>
      </p:sp>
    </p:spTree>
    <p:extLst>
      <p:ext uri="{BB962C8B-B14F-4D97-AF65-F5344CB8AC3E}">
        <p14:creationId xmlns:p14="http://schemas.microsoft.com/office/powerpoint/2010/main" val="3440063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ILER Houdt God van Vrouwen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7475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vak 4"/>
          <p:cNvSpPr txBox="1"/>
          <p:nvPr/>
        </p:nvSpPr>
        <p:spPr>
          <a:xfrm>
            <a:off x="228600" y="292100"/>
            <a:ext cx="8559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400" dirty="0" smtClean="0"/>
              <a:t>Trailer: Houdt God van Vrouwen?</a:t>
            </a:r>
            <a:endParaRPr lang="nl-NL" sz="4400" dirty="0"/>
          </a:p>
        </p:txBody>
      </p:sp>
    </p:spTree>
    <p:extLst>
      <p:ext uri="{BB962C8B-B14F-4D97-AF65-F5344CB8AC3E}">
        <p14:creationId xmlns:p14="http://schemas.microsoft.com/office/powerpoint/2010/main" val="3565837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Matheüs</a:t>
            </a:r>
            <a:r>
              <a:rPr lang="nl-NL" dirty="0" smtClean="0"/>
              <a:t> 12, vers 1 - 15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1) </a:t>
            </a:r>
            <a:r>
              <a:rPr lang="nl-NL" dirty="0"/>
              <a:t>In die tijd liep Jezus op een sabbat door de korenvelden. Zijn leerlingen hadden honger en begonnen aren te plukken en ervan te eten. </a:t>
            </a:r>
            <a:endParaRPr lang="nl-NL" dirty="0" smtClean="0"/>
          </a:p>
          <a:p>
            <a:r>
              <a:rPr lang="nl-NL" dirty="0" smtClean="0"/>
              <a:t>2) </a:t>
            </a:r>
            <a:r>
              <a:rPr lang="nl-NL" dirty="0"/>
              <a:t>Toen de farizeeën dat zagen, zeiden ze tegen hem: ‘Kijk, uw leerlingen doen iets dat op sabbat niet mag.’</a:t>
            </a:r>
          </a:p>
        </p:txBody>
      </p:sp>
    </p:spTree>
    <p:extLst>
      <p:ext uri="{BB962C8B-B14F-4D97-AF65-F5344CB8AC3E}">
        <p14:creationId xmlns:p14="http://schemas.microsoft.com/office/powerpoint/2010/main" val="42580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Matheüs</a:t>
            </a:r>
            <a:r>
              <a:rPr lang="nl-NL" dirty="0" smtClean="0"/>
              <a:t> 12, vers 1 - 15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3) </a:t>
            </a:r>
            <a:r>
              <a:rPr lang="nl-NL" dirty="0"/>
              <a:t>Hij antwoordde: ‘Hebt u niet gelezen wat David deed toen hij en zijn metgezellen honger hadden</a:t>
            </a:r>
            <a:r>
              <a:rPr lang="nl-NL" dirty="0" smtClean="0"/>
              <a:t>,</a:t>
            </a:r>
          </a:p>
          <a:p>
            <a:r>
              <a:rPr lang="nl-NL" dirty="0" smtClean="0"/>
              <a:t>4) </a:t>
            </a:r>
            <a:r>
              <a:rPr lang="nl-NL" dirty="0"/>
              <a:t>hoe hij het huis van God binnenging en er met hen van de toonbroden at, terwijl noch hij noch zijn mannen daarvan mochten eten, alleen de priesters</a:t>
            </a:r>
            <a:r>
              <a:rPr lang="nl-NL" dirty="0" smtClean="0"/>
              <a:t>?</a:t>
            </a:r>
          </a:p>
          <a:p>
            <a:r>
              <a:rPr lang="nl-NL" dirty="0"/>
              <a:t>5) En hebt u niet in de wet gelezen dat de priesters die op sabbat in de tempel dienstdoen en zo de sabbat ontwijden, onschuldig zijn</a:t>
            </a:r>
            <a:r>
              <a:rPr lang="nl-NL" dirty="0" smtClean="0"/>
              <a:t>?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97320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Matheüs</a:t>
            </a:r>
            <a:r>
              <a:rPr lang="nl-NL" dirty="0" smtClean="0"/>
              <a:t> 12, vers 1 - 15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6) </a:t>
            </a:r>
            <a:r>
              <a:rPr lang="nl-NL" dirty="0"/>
              <a:t>Ik zeg u: hier gaat het om meer dan de tempel</a:t>
            </a:r>
            <a:r>
              <a:rPr lang="nl-NL" dirty="0" smtClean="0"/>
              <a:t>!</a:t>
            </a:r>
          </a:p>
          <a:p>
            <a:r>
              <a:rPr lang="nl-NL" dirty="0" smtClean="0"/>
              <a:t>7) </a:t>
            </a:r>
            <a:r>
              <a:rPr lang="nl-NL" dirty="0"/>
              <a:t>Als u begrepen had wat bedoeld wordt met: “Barmhartigheid wil ik, geen offers,” dan zou u geen onschuldigen hebben veroordeeld</a:t>
            </a:r>
            <a:r>
              <a:rPr lang="nl-NL" dirty="0" smtClean="0"/>
              <a:t>.</a:t>
            </a:r>
          </a:p>
          <a:p>
            <a:r>
              <a:rPr lang="nl-NL" dirty="0"/>
              <a:t>8) Want de Mensenzoon is heer en meester over de sabbat.’</a:t>
            </a:r>
          </a:p>
          <a:p>
            <a:r>
              <a:rPr lang="nl-NL" dirty="0"/>
              <a:t>9) Hij trok weer verder en kwam in hun synagoge</a:t>
            </a:r>
            <a:r>
              <a:rPr lang="nl-NL" dirty="0" smtClean="0"/>
              <a:t>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791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Matheüs</a:t>
            </a:r>
            <a:r>
              <a:rPr lang="nl-NL" dirty="0" smtClean="0"/>
              <a:t> 12, vers 1 - 15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10) </a:t>
            </a:r>
            <a:r>
              <a:rPr lang="nl-NL" dirty="0"/>
              <a:t>Daar stond iemand met een verschrompelde hand. Omdat ze Jezus wilden aanklagen, vroegen ze: ‘Is het toegestaan op sabbat te genezen?</a:t>
            </a:r>
            <a:r>
              <a:rPr lang="nl-NL" dirty="0" smtClean="0"/>
              <a:t>’</a:t>
            </a:r>
          </a:p>
          <a:p>
            <a:r>
              <a:rPr lang="nl-NL" dirty="0"/>
              <a:t>11) Hij antwoordde: ‘Stel dat u maar één schaap hebt en dat valt op sabbat in een kuil, wie van u zou het niet vastgrijpen en het er weer uit halen?</a:t>
            </a:r>
          </a:p>
          <a:p>
            <a:r>
              <a:rPr lang="nl-NL" dirty="0"/>
              <a:t>12) En is een mens niet veel meer waard dan een schaap? Daaruit volgt dat we op sabbat goed mogen doen.</a:t>
            </a:r>
            <a:r>
              <a:rPr lang="nl-NL" dirty="0" smtClean="0"/>
              <a:t>’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734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Matheüs</a:t>
            </a:r>
            <a:r>
              <a:rPr lang="nl-NL" dirty="0" smtClean="0"/>
              <a:t> 12, vers 1 - 15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13) </a:t>
            </a:r>
            <a:r>
              <a:rPr lang="nl-NL" dirty="0"/>
              <a:t>Toen zei hij tegen de man: ‘Steek uw hand uit.’ Hij stak hem uit en er kwam weer leven in, zijn hand werd weer even gezond als de andere</a:t>
            </a:r>
            <a:r>
              <a:rPr lang="nl-NL" dirty="0" smtClean="0"/>
              <a:t>.</a:t>
            </a:r>
          </a:p>
          <a:p>
            <a:r>
              <a:rPr lang="nl-NL" dirty="0" smtClean="0"/>
              <a:t>14) </a:t>
            </a:r>
            <a:r>
              <a:rPr lang="nl-NL" dirty="0"/>
              <a:t>De farizeeën dropen af en besloten hem uit de weg te ruimen</a:t>
            </a:r>
            <a:r>
              <a:rPr lang="nl-NL" dirty="0" smtClean="0"/>
              <a:t>.</a:t>
            </a:r>
          </a:p>
          <a:p>
            <a:r>
              <a:rPr lang="nl-NL" dirty="0"/>
              <a:t>15 Jezus besefte dat en week uit naar elders. Grote massa’s mensen volgden hem, en hij genas hen allen. </a:t>
            </a:r>
          </a:p>
        </p:txBody>
      </p:sp>
    </p:spTree>
    <p:extLst>
      <p:ext uri="{BB962C8B-B14F-4D97-AF65-F5344CB8AC3E}">
        <p14:creationId xmlns:p14="http://schemas.microsoft.com/office/powerpoint/2010/main" val="881029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6762"/>
          </a:xfrm>
        </p:spPr>
        <p:txBody>
          <a:bodyPr/>
          <a:lstStyle/>
          <a:p>
            <a:r>
              <a:rPr lang="nl-NL" dirty="0"/>
              <a:t>Daniël </a:t>
            </a:r>
            <a:r>
              <a:rPr lang="nl-NL" dirty="0" err="1"/>
              <a:t>Lohues</a:t>
            </a:r>
            <a:r>
              <a:rPr lang="nl-NL" dirty="0"/>
              <a:t> - De </a:t>
            </a:r>
            <a:r>
              <a:rPr lang="nl-NL" dirty="0" smtClean="0"/>
              <a:t>Kerk</a:t>
            </a:r>
            <a:endParaRPr lang="nl-NL" dirty="0"/>
          </a:p>
        </p:txBody>
      </p:sp>
      <p:pic>
        <p:nvPicPr>
          <p:cNvPr id="3" name="De Kerke - Daniel Lohues (subs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092200"/>
            <a:ext cx="8128000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Zw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iesje">
  <a:themeElements>
    <a:clrScheme name="Briesj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esj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esj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Zw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Briesje">
  <a:themeElements>
    <a:clrScheme name="Briesj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esj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esj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Briesje">
  <a:themeElements>
    <a:clrScheme name="Briesj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iesj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iesj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Zwar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Zwart .thmx</Template>
  <TotalTime>3375</TotalTime>
  <Words>476</Words>
  <Application>Microsoft Macintosh PowerPoint</Application>
  <PresentationFormat>Diavoorstelling (4:3)</PresentationFormat>
  <Paragraphs>33</Paragraphs>
  <Slides>15</Slides>
  <Notes>0</Notes>
  <HiddenSlides>0</HiddenSlides>
  <MMClips>4</MMClips>
  <ScaleCrop>false</ScaleCrop>
  <HeadingPairs>
    <vt:vector size="4" baseType="variant">
      <vt:variant>
        <vt:lpstr>Thema</vt:lpstr>
      </vt:variant>
      <vt:variant>
        <vt:i4>6</vt:i4>
      </vt:variant>
      <vt:variant>
        <vt:lpstr>Diatitels</vt:lpstr>
      </vt:variant>
      <vt:variant>
        <vt:i4>15</vt:i4>
      </vt:variant>
    </vt:vector>
  </HeadingPairs>
  <TitlesOfParts>
    <vt:vector size="21" baseType="lpstr">
      <vt:lpstr>1_Zwart</vt:lpstr>
      <vt:lpstr>Briesje</vt:lpstr>
      <vt:lpstr>Zwart</vt:lpstr>
      <vt:lpstr>1_Briesje</vt:lpstr>
      <vt:lpstr>2_Briesje</vt:lpstr>
      <vt:lpstr>2_Zwart</vt:lpstr>
      <vt:lpstr>BrunchChurch</vt:lpstr>
      <vt:lpstr>JESUS&gt;RELIGION</vt:lpstr>
      <vt:lpstr>PowerPoint-presentatie</vt:lpstr>
      <vt:lpstr>Matheüs 12, vers 1 - 15</vt:lpstr>
      <vt:lpstr>Matheüs 12, vers 1 - 15</vt:lpstr>
      <vt:lpstr>Matheüs 12, vers 1 - 15</vt:lpstr>
      <vt:lpstr>Matheüs 12, vers 1 - 15</vt:lpstr>
      <vt:lpstr>Matheüs 12, vers 1 - 15</vt:lpstr>
      <vt:lpstr>Daniël Lohues - De Kerk</vt:lpstr>
      <vt:lpstr>Christelijke Vrijheid of Wetticisme</vt:lpstr>
      <vt:lpstr>“Laat het feest zijn in de huizen"</vt:lpstr>
      <vt:lpstr>Samenspraak</vt:lpstr>
      <vt:lpstr>Afsluiting en Gebed</vt:lpstr>
      <vt:lpstr>Sela - Juicht / Hij is verheerlijkt</vt:lpstr>
      <vt:lpstr>BrunchChurch</vt:lpstr>
    </vt:vector>
  </TitlesOfParts>
  <Company>Luna.nl B.V.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BrunchChurch</dc:title>
  <dc:creator>Michiel Klaver</dc:creator>
  <cp:lastModifiedBy>Michiel Klaver</cp:lastModifiedBy>
  <cp:revision>25</cp:revision>
  <dcterms:created xsi:type="dcterms:W3CDTF">2013-10-24T10:57:28Z</dcterms:created>
  <dcterms:modified xsi:type="dcterms:W3CDTF">2013-10-27T10:40:46Z</dcterms:modified>
</cp:coreProperties>
</file>